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f2e09dd3db04f7c" /><Relationship Type="http://schemas.openxmlformats.org/officeDocument/2006/relationships/extended-properties" Target="/docProps/app.xml" Id="R07458d19081d45ee" /><Relationship Type="http://schemas.openxmlformats.org/officeDocument/2006/relationships/officeDocument" Target="/ppt/presentation.xml" Id="Rda865df9647e4b7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94ad7778d4f4da5"/>
  </p:sldMasterIdLst>
  <p:notesMasterIdLst>
    <p:notesMasterId xmlns:r="http://schemas.openxmlformats.org/officeDocument/2006/relationships" r:id="R2c686b5c8b604242"/>
  </p:notesMasterIdLst>
  <p:sldIdLst>
    <p:sldId xmlns:r="http://schemas.openxmlformats.org/officeDocument/2006/relationships" id="256" r:id="Rca1ab3bd841a4fb6"/>
    <p:sldId xmlns:r="http://schemas.openxmlformats.org/officeDocument/2006/relationships" id="257" r:id="Ra5af260619934cd0"/>
    <p:sldId xmlns:r="http://schemas.openxmlformats.org/officeDocument/2006/relationships" id="258" r:id="R6f222b3815e54318"/>
    <p:sldId xmlns:r="http://schemas.openxmlformats.org/officeDocument/2006/relationships" id="259" r:id="R9d5306bff39749c3"/>
    <p:sldId xmlns:r="http://schemas.openxmlformats.org/officeDocument/2006/relationships" id="260" r:id="Raa8dc1468109420d"/>
    <p:sldId xmlns:r="http://schemas.openxmlformats.org/officeDocument/2006/relationships" id="261" r:id="Rdc6e230ba9d14f91"/>
    <p:sldId xmlns:r="http://schemas.openxmlformats.org/officeDocument/2006/relationships" id="262" r:id="R41e7b29a3ad2444f"/>
    <p:sldId xmlns:r="http://schemas.openxmlformats.org/officeDocument/2006/relationships" id="263" r:id="Re2aaccffdaa6442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1f3a8fd4aa24f14" /><Relationship Type="http://schemas.openxmlformats.org/officeDocument/2006/relationships/slideMaster" Target="/ppt/slideMasters/slideMaster1.xml" Id="R894ad7778d4f4da5" /><Relationship Type="http://schemas.openxmlformats.org/officeDocument/2006/relationships/notesMaster" Target="/ppt/notesMasters/notesMaster1.xml" Id="R2c686b5c8b604242" /><Relationship Type="http://schemas.openxmlformats.org/officeDocument/2006/relationships/presProps" Target="/ppt/presProps.xml" Id="Rfb89841873bc46e8" /><Relationship Type="http://schemas.openxmlformats.org/officeDocument/2006/relationships/tableStyles" Target="/ppt/tableStyles.xml" Id="R60aa5c3ddc2a41e4" /><Relationship Type="http://schemas.openxmlformats.org/officeDocument/2006/relationships/slide" Target="/ppt/slides/slide1.xml" Id="Rca1ab3bd841a4fb6" /><Relationship Type="http://schemas.openxmlformats.org/officeDocument/2006/relationships/slide" Target="/ppt/slides/slide2.xml" Id="Ra5af260619934cd0" /><Relationship Type="http://schemas.openxmlformats.org/officeDocument/2006/relationships/slide" Target="/ppt/slides/slide3.xml" Id="R6f222b3815e54318" /><Relationship Type="http://schemas.openxmlformats.org/officeDocument/2006/relationships/slide" Target="/ppt/slides/slide4.xml" Id="R9d5306bff39749c3" /><Relationship Type="http://schemas.openxmlformats.org/officeDocument/2006/relationships/slide" Target="/ppt/slides/slide5.xml" Id="Raa8dc1468109420d" /><Relationship Type="http://schemas.openxmlformats.org/officeDocument/2006/relationships/slide" Target="/ppt/slides/slide6.xml" Id="Rdc6e230ba9d14f91" /><Relationship Type="http://schemas.openxmlformats.org/officeDocument/2006/relationships/slide" Target="/ppt/slides/slide7.xml" Id="R41e7b29a3ad2444f" /><Relationship Type="http://schemas.openxmlformats.org/officeDocument/2006/relationships/slide" Target="/ppt/slides/slide8.xml" Id="Re2aaccffdaa6442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1180abde1184f5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4c9f87e8a284d0d" /><Relationship Type="http://schemas.openxmlformats.org/officeDocument/2006/relationships/notesMaster" Target="/ppt/notesMasters/notesMaster1.xml" Id="Ra9ad387c64514e2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17860494942481c" /><Relationship Type="http://schemas.openxmlformats.org/officeDocument/2006/relationships/notesMaster" Target="/ppt/notesMasters/notesMaster1.xml" Id="Rcce2b2cacb7343a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96a7b695b454f0d" /><Relationship Type="http://schemas.openxmlformats.org/officeDocument/2006/relationships/notesMaster" Target="/ppt/notesMasters/notesMaster1.xml" Id="Rf629410438c94f3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4d54ed3143d4329" /><Relationship Type="http://schemas.openxmlformats.org/officeDocument/2006/relationships/notesMaster" Target="/ppt/notesMasters/notesMaster1.xml" Id="Re269364b5f7f4e2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4641618eb864369" /><Relationship Type="http://schemas.openxmlformats.org/officeDocument/2006/relationships/notesMaster" Target="/ppt/notesMasters/notesMaster1.xml" Id="Red5c98655fa247e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1953c02175f45a1" /><Relationship Type="http://schemas.openxmlformats.org/officeDocument/2006/relationships/notesMaster" Target="/ppt/notesMasters/notesMaster1.xml" Id="R51824542812343e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7c58ce7f6b345f9" /><Relationship Type="http://schemas.openxmlformats.org/officeDocument/2006/relationships/notesMaster" Target="/ppt/notesMasters/notesMaster1.xml" Id="Rbe1fa1de245e43f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1efa60158dd41f2" /><Relationship Type="http://schemas.openxmlformats.org/officeDocument/2006/relationships/notesMaster" Target="/ppt/notesMasters/notesMaster1.xml" Id="R71592f4e092141d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Start der automatischen Produktvorstellung. Einblenddauer: 6 Sekunden.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CheckDigital24 bündelt die wichtigsten Fristen in einer zentralen Übersicht. Einblenddauer: 6 Sekunden.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Die Funktionen bilden den vollständigen betrieblichen Ablauf ab. Einblenddauer: 6 Sekunden.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Ein klarer Ablauf führt vom Prüftermin bis zum fertigen Nachweis. Einblenddauer: 6 Sekunden.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Jeder Kunde erhält einen eigenen geschützten Firmenbereich. Einblenddauer: 6 Sekunden.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CheckDigital24 eignet sich besonders für kleinere und mittlere Betriebe mit wiederkehrenden Prüfpflichten. Einblenddauer: 6 Sekunden.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Starter, Professional und Enterprise decken unterschiedliche Betriebsgrößen ab. Enterprise kostet fest 199 Euro netto pro Monat. Einblenddauer: 6 Sekunden.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Kunden können ihren Firmenbereich selbst anlegen und sich anschließend jederzeit anmelden. Einblenddauer: 7 Sekunden.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d34cd7ffc9f41d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a0d001f03ca4bae" /><Relationship Type="http://schemas.openxmlformats.org/officeDocument/2006/relationships/slideLayout" Target="/ppt/slideLayouts/slideLayout1.xml" Id="R79d7ae5af9d44ef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9d7ae5af9d44ef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f432c660474467" /><Relationship Type="http://schemas.openxmlformats.org/officeDocument/2006/relationships/image" Target="/ppt/media/image.jpeg" Id="R5c41c60c3cc0449b" /><Relationship Type="http://schemas.openxmlformats.org/officeDocument/2006/relationships/notesSlide" Target="/ppt/notesSlides/notesSlide1.xml" Id="R1dd41d80889947c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39613f54a1475f" /><Relationship Type="http://schemas.openxmlformats.org/officeDocument/2006/relationships/image" Target="/ppt/media/image2.jpeg" Id="R6d0621de84c34c88" /><Relationship Type="http://schemas.openxmlformats.org/officeDocument/2006/relationships/notesSlide" Target="/ppt/notesSlides/notesSlide2.xml" Id="R07e036a686b144c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973a0e94a84fd5" /><Relationship Type="http://schemas.openxmlformats.org/officeDocument/2006/relationships/image" Target="/ppt/media/image3.jpeg" Id="Re5cd4da13dc2422f" /><Relationship Type="http://schemas.openxmlformats.org/officeDocument/2006/relationships/notesSlide" Target="/ppt/notesSlides/notesSlide3.xml" Id="Rb2fabf7893824f1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0f984d3e7140ad" /><Relationship Type="http://schemas.openxmlformats.org/officeDocument/2006/relationships/image" Target="/ppt/media/image4.jpeg" Id="R82f157616a8640e7" /><Relationship Type="http://schemas.openxmlformats.org/officeDocument/2006/relationships/notesSlide" Target="/ppt/notesSlides/notesSlide4.xml" Id="Rd5eee90f914849e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6202a989ba475a" /><Relationship Type="http://schemas.openxmlformats.org/officeDocument/2006/relationships/image" Target="/ppt/media/image5.jpeg" Id="R677d6a19caa24e43" /><Relationship Type="http://schemas.openxmlformats.org/officeDocument/2006/relationships/notesSlide" Target="/ppt/notesSlides/notesSlide5.xml" Id="Raf85eab9258e4f1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6b46006f87438e" /><Relationship Type="http://schemas.openxmlformats.org/officeDocument/2006/relationships/image" Target="/ppt/media/image6.jpeg" Id="R015da46ad61747c5" /><Relationship Type="http://schemas.openxmlformats.org/officeDocument/2006/relationships/notesSlide" Target="/ppt/notesSlides/notesSlide6.xml" Id="Rde1179b9b67e475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ee715a11094db3" /><Relationship Type="http://schemas.openxmlformats.org/officeDocument/2006/relationships/notesSlide" Target="/ppt/notesSlides/notesSlide7.xml" Id="R53193c0b56504c8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10f26e8c6a47e0" /><Relationship Type="http://schemas.openxmlformats.org/officeDocument/2006/relationships/notesSlide" Target="/ppt/notesSlides/notesSlide8.xml" Id="R9af867b9c2104e8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814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41c60c3cc0449b"/>
          <a:srcRect xmlns:a="http://schemas.openxmlformats.org/drawingml/2006/main" l="0" t="4657" r="0" b="465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5905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BD7B0E-896B-4306-9850-2D26F082D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933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4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8ADBC6-759C-4963-B9BC-B94A60694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762500"/>
            <a:ext cx="12192000" cy="209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426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097DA6-D574-4E9C-9919-B3D319724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476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rPr>
              <a:t>AUTOMATISCHE PRODUKTDEMO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65760C-1252-4B17-9153-CA44A64AF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257800"/>
            <a:ext cx="8858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Prüfungen, Wartungen und Nachweise digital verwalten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0A1F8C-259E-464D-8179-258F4F2B6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0" y="5410200"/>
            <a:ext cx="190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1125" b="0">
                <a:solidFill>
                  <a:srgbClr val="B8C5D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B8C5D4"/>
                </a:solidFill>
                <a:latin typeface="Bitstream Charter"/>
                <a:ea typeface="Bitstream Charter"/>
                <a:cs typeface="Bitstream Charter"/>
              </a:rPr>
              <a:t>ca. 50 Sekunden</a:t>
            </a:r>
          </a:p>
        </p:txBody>
      </p:sp>
    </p:spTree>
    <p:extLst>
      <p:ext uri="{BB962C8B-B14F-4D97-AF65-F5344CB8AC3E}">
        <p14:creationId xmlns:p14="http://schemas.microsoft.com/office/powerpoint/2010/main" val="1029513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814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2B36AF-3679-4313-97A7-C917CF531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5720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rPr>
              <a:t>ÜBERSICHT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826D09-47BB-42FA-9B96-22FAF2DFE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876300"/>
            <a:ext cx="4476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49"/>
          </a:bodyPr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4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Fristen sofort erkennen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34F0A8-A1C8-4D9F-B11D-33B721494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38350"/>
            <a:ext cx="43053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C4CFD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C4CFDD"/>
                </a:solidFill>
                <a:latin typeface="Bitstream Charter"/>
                <a:ea typeface="Bitstream Charter"/>
                <a:cs typeface="Bitstream Charter"/>
              </a:rPr>
              <a:t>Das Dashboard zeigt fällige Prüfungen, anstehende Wartungen und offene Mängel auf einen Blick.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D4E5C4-AA6D-4516-B3D0-9EDBFB4FC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685800"/>
            <a:ext cx="6191250" cy="5238750"/>
          </a:xfrm>
          <a:prstGeom xmlns:a="http://schemas.openxmlformats.org/drawingml/2006/main" prst="roundRect">
            <a:avLst>
              <a:gd name="adj" fmla="val 4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0621de84c34c88"/>
          <a:stretch xmlns:a="http://schemas.openxmlformats.org/drawingml/2006/main"/>
        </p:blipFill>
        <p:spPr>
          <a:xfrm xmlns:a="http://schemas.openxmlformats.org/drawingml/2006/main">
            <a:off x="5669178" y="952500"/>
            <a:ext cx="5711394" cy="47053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B06FEA-FC96-4066-9F7D-783247C68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8C5D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B8C5D4"/>
                </a:solidFill>
                <a:latin typeface="Bitstream Charter"/>
                <a:ea typeface="Bitstream Charter"/>
                <a:cs typeface="Bitstream Charter"/>
              </a:rPr>
              <a:t>CheckDigital24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9A760FF-9709-4FA3-B524-2917F6B4C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323214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8D3F4E-E0E2-4D96-8276-A8B162488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19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6A97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16A979"/>
                </a:solidFill>
                <a:latin typeface="Bitstream Charter"/>
                <a:ea typeface="Bitstream Charter"/>
                <a:cs typeface="Bitstream Charter"/>
              </a:rPr>
              <a:t>FUNKTIONEN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5229FC-A546-410C-9A60-146A50C19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85800"/>
            <a:ext cx="100012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1220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122033"/>
                </a:solidFill>
                <a:latin typeface="Bitstream Charter"/>
                <a:ea typeface="Bitstream Charter"/>
                <a:cs typeface="Bitstream Charter"/>
              </a:rPr>
              <a:t>Der gesamte Prüfablauf in einem System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FCA572-8233-4449-839C-DC88AC39C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52550"/>
            <a:ext cx="10572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Anlagen, Prüfungen, Wartungen, Mängel, Dokumente und Berichte bleiben miteinander verknüpft.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cd4da13dc2422f"/>
          <a:srcRect xmlns:a="http://schemas.openxmlformats.org/drawingml/2006/main" l="0" t="15989" r="0" b="1598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" y="2000250"/>
            <a:ext cx="11010900" cy="40005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A02481-51FA-4AEE-89A9-865153F11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CheckDigital24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2CEF43-6731-447C-8B02-6CCF0931A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16A97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16A979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69384792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814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f157616a8640e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51435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C6F5DD-ECBB-493C-826E-EE825C9AE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143500"/>
            <a:ext cx="1219200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4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E2E4BD-5375-497C-A9F8-C8CDD4CBB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334000"/>
            <a:ext cx="73342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Fünf Schritte vom Termin zum Nachweis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D81336-42DC-4912-BCFB-351093717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43600"/>
            <a:ext cx="9525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C4CFD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0">
                <a:solidFill>
                  <a:srgbClr val="C4CFDD"/>
                </a:solidFill>
                <a:latin typeface="Bitstream Charter"/>
                <a:ea typeface="Bitstream Charter"/>
                <a:cs typeface="Bitstream Charter"/>
              </a:rPr>
              <a:t>Anlage öffnen, Prüfung durchführen, Mangel bearbeiten und den fertigen Nachweis ausgeben.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07680E-E25E-4C34-8D2C-60C935397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8C5D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B8C5D4"/>
                </a:solidFill>
                <a:latin typeface="Bitstream Charter"/>
                <a:ea typeface="Bitstream Charter"/>
                <a:cs typeface="Bitstream Charter"/>
              </a:rPr>
              <a:t>CheckDigital24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397021-91B9-41F0-8AB1-34C97F589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57080570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198332-24D8-485E-81DA-7A5A0B6A2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47687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42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7446EF-E016-40D6-8AE7-55859693F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76875" y="0"/>
            <a:ext cx="6715125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7FA"/>
          </a:solidFill>
          <a:ln xmlns:a="http://schemas.openxmlformats.org/drawingml/2006/main" w="0">
            <a:noFill/>
          </a:ln>
        </p:spPr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7d6a19caa24e43"/>
          <a:stretch xmlns:a="http://schemas.openxmlformats.org/drawingml/2006/main"/>
        </p:blipFill>
        <p:spPr>
          <a:xfrm xmlns:a="http://schemas.openxmlformats.org/drawingml/2006/main">
            <a:off x="6238875" y="1071563"/>
            <a:ext cx="4953000" cy="46672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96774D-B64F-4799-BC64-B1063D573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8580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rPr>
              <a:t>ZUGRIFF UND DATENSCHUTZ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471A94-37DF-4C46-A492-FE680820D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162050"/>
            <a:ext cx="42386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Betriebsdaten bleiben im geschützten Kundenbereich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C87134-355B-4317-87DC-24961C981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276600"/>
            <a:ext cx="40957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C4CFD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C4CFDD"/>
                </a:solidFill>
                <a:latin typeface="Bitstream Charter"/>
                <a:ea typeface="Bitstream Charter"/>
                <a:cs typeface="Bitstream Charter"/>
              </a:rPr>
              <a:t>Freigaben gelten nur für berechtigte Benutzer. Rollen steuern, wer Daten ansehen oder bearbeiten darf.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0AE6E3-D6D0-441B-8FFE-58A42FD62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8C5D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B8C5D4"/>
                </a:solidFill>
                <a:latin typeface="Bitstream Charter"/>
                <a:ea typeface="Bitstream Charter"/>
                <a:cs typeface="Bitstream Charter"/>
              </a:rPr>
              <a:t>CheckDigital24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DDF8EB-980C-4426-8ADF-1F1B7EF67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9950815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A76CFA-2D0A-446D-904A-CF6013BC3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0005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6A97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16A979"/>
                </a:solidFill>
                <a:latin typeface="Bitstream Charter"/>
                <a:ea typeface="Bitstream Charter"/>
                <a:cs typeface="Bitstream Charter"/>
              </a:rPr>
              <a:t>EINSATZBEREICHE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8D7DA9-B7E0-4335-8FCB-9401A278B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742950"/>
            <a:ext cx="10001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220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150" b="1">
                <a:solidFill>
                  <a:srgbClr val="122033"/>
                </a:solidFill>
                <a:latin typeface="Bitstream Charter"/>
                <a:ea typeface="Bitstream Charter"/>
                <a:cs typeface="Bitstream Charter"/>
              </a:rPr>
              <a:t>Für Betriebe mit wiederkehrenden Prüfpflichten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5da46ad61747c5"/>
          <a:srcRect xmlns:a="http://schemas.openxmlformats.org/drawingml/2006/main" l="0" t="3904" r="0" b="390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" y="1695450"/>
            <a:ext cx="11010900" cy="41719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5BBBB5-5818-4213-A9BA-9601C19A9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CheckDigital24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BEA822-3CD8-47B9-A5A9-54541E13B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16A97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16A979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6990376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2137E0A-AE2E-4F57-9F45-84F2F3A58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7F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65530D-BD48-4F32-A5FA-5F3C81799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04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426"/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54C453-7365-4348-93A1-F163C71B4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38125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rPr>
              <a:t>PAKETE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709356-A623-4D20-82BD-8B4543B22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52450"/>
            <a:ext cx="8858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0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Klare Leistungen mit planbaren Kosten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0A65F0-9780-4940-8834-D7B41E677B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809750"/>
            <a:ext cx="3429000" cy="4114800"/>
          </a:xfrm>
          <a:prstGeom xmlns:a="http://schemas.openxmlformats.org/drawingml/2006/main" prst="roundRect">
            <a:avLst>
              <a:gd name="adj" fmla="val 6111"/>
            </a:avLst>
          </a:prstGeom>
          <a:solidFill xmlns:a="http://schemas.openxmlformats.org/drawingml/2006/main">
            <a:srgbClr val="DCE4E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72082A-0490-4164-8B46-DF2225468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3390900" cy="4076700"/>
          </a:xfrm>
          <a:prstGeom xmlns:a="http://schemas.openxmlformats.org/drawingml/2006/main" prst="roundRect">
            <a:avLst>
              <a:gd name="adj" fmla="val 56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1C45A3-BBB6-4408-9031-E9D9070C3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38350"/>
            <a:ext cx="1581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2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7EC5CC-3ECB-4DB9-BA90-5C5889084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66925"/>
            <a:ext cx="13906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056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6A97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16A979"/>
                </a:solidFill>
                <a:latin typeface="Bitstream Charter"/>
                <a:ea typeface="Bitstream Charter"/>
                <a:cs typeface="Bitstream Charter"/>
              </a:rPr>
              <a:t>Kompakter Einstieg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A5E63E-DFDB-445E-91D5-1E8A42936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457450"/>
            <a:ext cx="295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220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22033"/>
                </a:solidFill>
                <a:latin typeface="Bitstream Charter"/>
                <a:ea typeface="Bitstream Charter"/>
                <a:cs typeface="Bitstream Charter"/>
              </a:rPr>
              <a:t>Starter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8FA46C-F9CB-4CEA-A3D5-99D5BBC7E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990850"/>
            <a:ext cx="1476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368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20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122033"/>
                </a:solidFill>
                <a:latin typeface="Bitstream Charter"/>
                <a:ea typeface="Bitstream Charter"/>
                <a:cs typeface="Bitstream Charter"/>
              </a:rPr>
              <a:t>49 €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9C59E6-CD95-405D-97BF-F746F6911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9325" y="3133725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/ Monat netto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A0C325-E2AA-4518-965D-BB3DFCD39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38550"/>
            <a:ext cx="297180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• 1 Standort</a:t>
            </a:r>
          </a:p>
          <a:p xmlns:a="http://schemas.openxmlformats.org/drawingml/2006/main">
            <a:pPr algn="l">
              <a:def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• bis 5 Benutzer</a:t>
            </a:r>
          </a:p>
          <a:p xmlns:a="http://schemas.openxmlformats.org/drawingml/2006/main">
            <a:pPr algn="l">
              <a:def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• bis 250 Anlagen</a:t>
            </a:r>
          </a:p>
          <a:p xmlns:a="http://schemas.openxmlformats.org/drawingml/2006/main">
            <a:pPr algn="l">
              <a:def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• alle Kernfunktionen</a:t>
            </a:r>
          </a:p>
          <a:p xmlns:a="http://schemas.openxmlformats.org/drawingml/2006/main">
            <a:pPr algn="l">
              <a:def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• PDF- und CSV-Nachweise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0A3679-1837-490F-A216-0ED2ED4BB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809750"/>
            <a:ext cx="3429000" cy="4114800"/>
          </a:xfrm>
          <a:prstGeom xmlns:a="http://schemas.openxmlformats.org/drawingml/2006/main" prst="roundRect">
            <a:avLst>
              <a:gd name="adj" fmla="val 6111"/>
            </a:avLst>
          </a:prstGeom>
          <a:solidFill xmlns:a="http://schemas.openxmlformats.org/drawingml/2006/main">
            <a:srgbClr val="16A979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74C641-160D-411C-BE02-4EE0571FE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1828800"/>
            <a:ext cx="3390900" cy="4076700"/>
          </a:xfrm>
          <a:prstGeom xmlns:a="http://schemas.openxmlformats.org/drawingml/2006/main" prst="roundRect">
            <a:avLst>
              <a:gd name="adj" fmla="val 56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F9A674A-C743-4A74-B71F-950D1CE9C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038350"/>
            <a:ext cx="10096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2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67550A-1330-4937-B881-8EF8FBDEE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066925"/>
            <a:ext cx="857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056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6A97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16A979"/>
                </a:solidFill>
                <a:latin typeface="Bitstream Charter"/>
                <a:ea typeface="Bitstream Charter"/>
                <a:cs typeface="Bitstream Charter"/>
              </a:rPr>
              <a:t>Empfohlen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511099-5A94-4B8D-A675-C39FD7799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457450"/>
            <a:ext cx="295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220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22033"/>
                </a:solidFill>
                <a:latin typeface="Bitstream Charter"/>
                <a:ea typeface="Bitstream Charter"/>
                <a:cs typeface="Bitstream Charter"/>
              </a:rPr>
              <a:t>Professional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B4C89C-B03C-4E42-B2DD-8B8A33764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990850"/>
            <a:ext cx="1476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368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20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122033"/>
                </a:solidFill>
                <a:latin typeface="Bitstream Charter"/>
                <a:ea typeface="Bitstream Charter"/>
                <a:cs typeface="Bitstream Charter"/>
              </a:rPr>
              <a:t>99 €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4D72C6-91A9-4317-921F-91B760C7E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0275" y="3133725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/ Monat netto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DEE00D-2E44-485A-B020-291CEE587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638550"/>
            <a:ext cx="297180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• bis 5 Standorte</a:t>
            </a:r>
          </a:p>
          <a:p xmlns:a="http://schemas.openxmlformats.org/drawingml/2006/main">
            <a:pPr algn="l">
              <a:def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• bis 20 Benutzer</a:t>
            </a:r>
          </a:p>
          <a:p xmlns:a="http://schemas.openxmlformats.org/drawingml/2006/main">
            <a:pPr algn="l">
              <a:def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• bis 2.500 Anlagen</a:t>
            </a:r>
          </a:p>
          <a:p xmlns:a="http://schemas.openxmlformats.org/drawingml/2006/main">
            <a:pPr algn="l">
              <a:def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• Rollen und Prüfpfad</a:t>
            </a:r>
          </a:p>
          <a:p xmlns:a="http://schemas.openxmlformats.org/drawingml/2006/main">
            <a:pPr algn="l">
              <a:def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• Managementberichte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4236F23-7F79-44CD-858A-4C1ED9498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1809750"/>
            <a:ext cx="3429000" cy="4114800"/>
          </a:xfrm>
          <a:prstGeom xmlns:a="http://schemas.openxmlformats.org/drawingml/2006/main" prst="roundRect">
            <a:avLst>
              <a:gd name="adj" fmla="val 6111"/>
            </a:avLst>
          </a:prstGeom>
          <a:solidFill xmlns:a="http://schemas.openxmlformats.org/drawingml/2006/main">
            <a:srgbClr val="DCE4E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702E32-9A4C-49EF-BF82-BE6160019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828800"/>
            <a:ext cx="3390900" cy="4076700"/>
          </a:xfrm>
          <a:prstGeom xmlns:a="http://schemas.openxmlformats.org/drawingml/2006/main" prst="roundRect">
            <a:avLst>
              <a:gd name="adj" fmla="val 56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C70799D-7659-406C-9B02-54F4349B9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038350"/>
            <a:ext cx="15811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6F8F2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03B309-2EF0-43DA-9286-C3CC4BA8D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066925"/>
            <a:ext cx="13906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056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16A979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16A979"/>
                </a:solidFill>
                <a:latin typeface="Bitstream Charter"/>
                <a:ea typeface="Bitstream Charter"/>
                <a:cs typeface="Bitstream Charter"/>
              </a:rPr>
              <a:t>Großer Umfang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99FEE09-25E7-4DC7-A89E-FECBA4F4B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457450"/>
            <a:ext cx="295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220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22033"/>
                </a:solidFill>
                <a:latin typeface="Bitstream Charter"/>
                <a:ea typeface="Bitstream Charter"/>
                <a:cs typeface="Bitstream Charter"/>
              </a:rPr>
              <a:t>Enterprise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D227FF-FFD9-4623-84BD-EE95491EA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2990850"/>
            <a:ext cx="14763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368"/>
          </a:bodyPr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220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850" b="1">
                <a:solidFill>
                  <a:srgbClr val="122033"/>
                </a:solidFill>
                <a:latin typeface="Bitstream Charter"/>
                <a:ea typeface="Bitstream Charter"/>
                <a:cs typeface="Bitstream Charter"/>
              </a:rPr>
              <a:t>199 €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44B7F9D-3EEF-41CA-BE1A-B1D4423C3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01225" y="3133725"/>
            <a:ext cx="1428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75" b="1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/ Monat netto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299C864-06E4-41B1-A55C-C22C6E131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01050" y="3638550"/>
            <a:ext cx="297180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• bis 20 Standorte</a:t>
            </a:r>
          </a:p>
          <a:p xmlns:a="http://schemas.openxmlformats.org/drawingml/2006/main">
            <a:pPr algn="l">
              <a:def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• bis 50 Benutzer</a:t>
            </a:r>
          </a:p>
          <a:p xmlns:a="http://schemas.openxmlformats.org/drawingml/2006/main">
            <a:pPr algn="l">
              <a:def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• bis 10.000 Anlagen</a:t>
            </a:r>
          </a:p>
          <a:p xmlns:a="http://schemas.openxmlformats.org/drawingml/2006/main">
            <a:pPr algn="l">
              <a:def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• alle Berichte und Sicherungen</a:t>
            </a:r>
          </a:p>
          <a:p xmlns:a="http://schemas.openxmlformats.org/drawingml/2006/main">
            <a:pPr algn="l">
              <a:def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0">
                <a:solidFill>
                  <a:srgbClr val="647185"/>
                </a:solidFill>
                <a:latin typeface="Bitstream Charter"/>
                <a:ea typeface="Bitstream Charter"/>
                <a:cs typeface="Bitstream Charter"/>
              </a:rPr>
              <a:t>• priorisierter Support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BC445E1-3549-4D14-8D59-A917806A9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8C5D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B8C5D4"/>
                </a:solidFill>
                <a:latin typeface="Bitstream Charter"/>
                <a:ea typeface="Bitstream Charter"/>
                <a:cs typeface="Bitstream Charter"/>
              </a:rPr>
              <a:t>CheckDigital24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AC3DA4D-F572-4C70-98CB-692BDE0EF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601159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814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D1BDD5-5718-44F2-A049-73FECC6B1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609600"/>
            <a:ext cx="409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05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rPr>
              <a:t>NÄCHSTER SCHRITT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F164B0-20C3-4CC3-AD01-4A46BF0A7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066800"/>
            <a:ext cx="8858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9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CheckDigital24 für Ihren Betrieb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77B06D-9638-4CEC-9DAB-7B3ABFC63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095500"/>
            <a:ext cx="8096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75" b="0">
                <a:solidFill>
                  <a:srgbClr val="C4CFDD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C4CFDD"/>
                </a:solidFill>
                <a:latin typeface="Bitstream Charter"/>
                <a:ea typeface="Bitstream Charter"/>
                <a:cs typeface="Bitstream Charter"/>
              </a:rPr>
              <a:t>Interessenten melden sich selbst an. Beim ersten Login erstellt CheckDigital24 automatisch einen geschützten Firmenbereich.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9F4D4D-0F9B-4CA2-97F5-E832BE3CC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638550"/>
            <a:ext cx="7239000" cy="990600"/>
          </a:xfrm>
          <a:prstGeom xmlns:a="http://schemas.openxmlformats.org/drawingml/2006/main" prst="roundRect">
            <a:avLst>
              <a:gd name="adj" fmla="val 17308"/>
            </a:avLst>
          </a:prstGeom>
          <a:solidFill xmlns:a="http://schemas.openxmlformats.org/drawingml/2006/main">
            <a:srgbClr val="10223A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ABC6A2-4C8E-4CFF-90D3-9994216B4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19525"/>
            <a:ext cx="666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rPr>
              <a:t>edocumentstudio@gmail.com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9FD4BE-F612-4D52-8BF4-656E9C786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67200"/>
            <a:ext cx="666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111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B8C5D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" b="0">
                <a:solidFill>
                  <a:srgbClr val="B8C5D4"/>
                </a:solidFill>
                <a:latin typeface="Bitstream Charter"/>
                <a:ea typeface="Bitstream Charter"/>
                <a:cs typeface="Bitstream Charter"/>
              </a:rPr>
              <a:t>EDocumentStudio · Domenico Grützmann · Trittau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73EE02-8646-4189-8299-3D2B24CD6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3257550"/>
            <a:ext cx="219075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125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125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rPr>
              <a:t>✓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242DDA-9D5D-48CA-B5CC-1EE3B355B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753100"/>
            <a:ext cx="7429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5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checkdigital24.domenicogruetzmann.chatgpt.site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18F353-7E66-4559-AA0E-D831FD20E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198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B8C5D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B8C5D4"/>
                </a:solidFill>
                <a:latin typeface="Bitstream Charter"/>
                <a:ea typeface="Bitstream Charter"/>
                <a:cs typeface="Bitstream Charter"/>
              </a:rPr>
              <a:t>CheckDigital24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316DF2-7944-493E-BF22-3C129B14C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9850"/>
            <a:ext cx="495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900" b="1">
                <a:solidFill>
                  <a:srgbClr val="70E3BA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9543634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2026-09-23T19:28:15.9300000Z</dcterms:created>
  <dcterms:modified xsi:type="dcterms:W3CDTF">2026-09-23T19:28:15.9300000Z</dcterms:modified>
</coreProperties>
</file>